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60" r:id="rId6"/>
    <p:sldId id="259" r:id="rId7"/>
    <p:sldId id="264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33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11/10/2016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11/10/2016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11/10/2016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11/10/2016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11/10/2016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11/10/2016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11/10/2016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11/10/2016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11/10/2016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11/10/2016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11/10/2016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11/10/2016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11/10/2016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11/10/2016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11/10/2016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1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16 &amp; 17</a:t>
            </a:r>
            <a:r>
              <a:rPr lang="ko-KR" altLang="en-US" dirty="0" smtClean="0"/>
              <a:t>조 </a:t>
            </a:r>
            <a:r>
              <a:rPr lang="ko-KR" altLang="en-US" dirty="0" err="1" smtClean="0"/>
              <a:t>텀프로젝트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1502338"/>
          </a:xfrm>
        </p:spPr>
        <p:txBody>
          <a:bodyPr>
            <a:normAutofit lnSpcReduction="10000"/>
          </a:bodyPr>
          <a:lstStyle/>
          <a:p>
            <a:r>
              <a:rPr lang="en-US" altLang="ko-KR" dirty="0" smtClean="0"/>
              <a:t>2014104118 </a:t>
            </a:r>
            <a:r>
              <a:rPr lang="ko-KR" altLang="en-US" dirty="0" smtClean="0"/>
              <a:t>도재홍</a:t>
            </a:r>
            <a:endParaRPr lang="en-US" altLang="ko-KR" dirty="0" smtClean="0"/>
          </a:p>
          <a:p>
            <a:r>
              <a:rPr lang="en-US" altLang="ko-KR" dirty="0" smtClean="0"/>
              <a:t>2011104196 </a:t>
            </a:r>
            <a:r>
              <a:rPr lang="ko-KR" altLang="en-US" dirty="0" smtClean="0"/>
              <a:t>위대한</a:t>
            </a:r>
            <a:endParaRPr lang="en-US" altLang="ko-KR" dirty="0" smtClean="0"/>
          </a:p>
          <a:p>
            <a:r>
              <a:rPr lang="en-US" altLang="ko-KR" dirty="0" smtClean="0"/>
              <a:t>2014104163 </a:t>
            </a:r>
            <a:r>
              <a:rPr lang="ko-KR" altLang="en-US" dirty="0" err="1" smtClean="0"/>
              <a:t>서민우</a:t>
            </a:r>
            <a:endParaRPr lang="en-US" altLang="ko-KR" dirty="0" smtClean="0"/>
          </a:p>
          <a:p>
            <a:r>
              <a:rPr lang="en-US" altLang="ko-KR" dirty="0" smtClean="0"/>
              <a:t>2014104165 </a:t>
            </a:r>
            <a:r>
              <a:rPr lang="ko-KR" altLang="en-US" dirty="0" smtClean="0"/>
              <a:t>서상진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366612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Line Tracer &amp; Crane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398" y="2585259"/>
            <a:ext cx="5531209" cy="3107949"/>
          </a:xfr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716" y="2169422"/>
            <a:ext cx="4295774" cy="429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751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Line Tracer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10000" y="1997843"/>
            <a:ext cx="10554574" cy="2673909"/>
          </a:xfrm>
        </p:spPr>
        <p:txBody>
          <a:bodyPr>
            <a:normAutofit/>
          </a:bodyPr>
          <a:lstStyle/>
          <a:p>
            <a:r>
              <a:rPr lang="ko-KR" altLang="en-US" sz="2500" dirty="0" smtClean="0"/>
              <a:t>운반차량 </a:t>
            </a:r>
            <a:r>
              <a:rPr lang="en-US" altLang="ko-KR" sz="2500" dirty="0" smtClean="0"/>
              <a:t>&amp; </a:t>
            </a:r>
            <a:r>
              <a:rPr lang="ko-KR" altLang="en-US" sz="2500" dirty="0" smtClean="0"/>
              <a:t>크레인타워로 구성</a:t>
            </a:r>
            <a:endParaRPr lang="en-US" altLang="ko-KR" sz="2500" dirty="0" smtClean="0"/>
          </a:p>
          <a:p>
            <a:r>
              <a:rPr lang="ko-KR" altLang="en-US" sz="2500" dirty="0" smtClean="0"/>
              <a:t>라인트레이서와 크레인타워간 통신</a:t>
            </a:r>
            <a:r>
              <a:rPr lang="en-US" altLang="ko-KR" sz="2500" dirty="0" smtClean="0"/>
              <a:t>(</a:t>
            </a:r>
            <a:r>
              <a:rPr lang="en-US" altLang="ko-KR" sz="2800" dirty="0" smtClean="0"/>
              <a:t>ZigBee)</a:t>
            </a:r>
            <a:r>
              <a:rPr lang="ko-KR" altLang="en-US" sz="2500" dirty="0" smtClean="0"/>
              <a:t> 사용</a:t>
            </a: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2357909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Line Tracer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10000" y="2120559"/>
            <a:ext cx="10554574" cy="1178733"/>
          </a:xfrm>
        </p:spPr>
        <p:txBody>
          <a:bodyPr>
            <a:normAutofit/>
          </a:bodyPr>
          <a:lstStyle/>
          <a:p>
            <a:r>
              <a:rPr lang="ko-KR" altLang="en-US" sz="2500" dirty="0" smtClean="0"/>
              <a:t>빛 센서 </a:t>
            </a:r>
            <a:r>
              <a:rPr lang="en-US" altLang="ko-KR" sz="2500" dirty="0" smtClean="0"/>
              <a:t>2</a:t>
            </a:r>
            <a:r>
              <a:rPr lang="ko-KR" altLang="en-US" sz="2500" dirty="0" smtClean="0"/>
              <a:t>개</a:t>
            </a:r>
            <a:r>
              <a:rPr lang="en-US" altLang="ko-KR" sz="2500" dirty="0" smtClean="0"/>
              <a:t>, </a:t>
            </a:r>
            <a:r>
              <a:rPr lang="ko-KR" altLang="en-US" sz="2500" dirty="0" smtClean="0"/>
              <a:t>모터 </a:t>
            </a:r>
            <a:r>
              <a:rPr lang="en-US" altLang="ko-KR" sz="2500" dirty="0" smtClean="0"/>
              <a:t>5</a:t>
            </a:r>
            <a:r>
              <a:rPr lang="ko-KR" altLang="en-US" sz="2500" dirty="0" smtClean="0"/>
              <a:t>개</a:t>
            </a:r>
            <a:r>
              <a:rPr lang="en-US" altLang="ko-KR" sz="2500" dirty="0" smtClean="0"/>
              <a:t>, </a:t>
            </a:r>
            <a:r>
              <a:rPr lang="ko-KR" altLang="en-US" sz="2500" dirty="0" smtClean="0"/>
              <a:t>초음파 </a:t>
            </a:r>
            <a:r>
              <a:rPr lang="ko-KR" altLang="en-US" sz="2500" dirty="0" smtClean="0"/>
              <a:t>센서 </a:t>
            </a:r>
            <a:r>
              <a:rPr lang="en-US" altLang="ko-KR" sz="2500" dirty="0" smtClean="0"/>
              <a:t>1</a:t>
            </a:r>
            <a:r>
              <a:rPr lang="ko-KR" altLang="en-US" sz="2500" dirty="0" smtClean="0"/>
              <a:t>개</a:t>
            </a:r>
            <a:endParaRPr lang="en-US" altLang="ko-KR" sz="2500" dirty="0" smtClean="0"/>
          </a:p>
          <a:p>
            <a:r>
              <a:rPr lang="en-US" altLang="ko-KR" sz="2500" dirty="0"/>
              <a:t> Line Follower Sensor for NXT or EV3 (LineLeader-v2)</a:t>
            </a:r>
            <a:endParaRPr lang="ko-KR" altLang="en-US" sz="25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974" y="3832750"/>
            <a:ext cx="4073687" cy="217110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473" y="4217437"/>
            <a:ext cx="2733591" cy="145689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7220" y="4081002"/>
            <a:ext cx="3245580" cy="172976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100649" y="6003859"/>
            <a:ext cx="708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X 2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485041" y="6003859"/>
            <a:ext cx="708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X 1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253851" y="6003859"/>
            <a:ext cx="708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X 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61645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Line Tracer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10000" y="858999"/>
            <a:ext cx="10486996" cy="4253328"/>
          </a:xfrm>
        </p:spPr>
        <p:txBody>
          <a:bodyPr>
            <a:normAutofit/>
          </a:bodyPr>
          <a:lstStyle/>
          <a:p>
            <a:r>
              <a:rPr lang="ko-KR" altLang="en-US" sz="2000" dirty="0" smtClean="0"/>
              <a:t>도착 지점 </a:t>
            </a:r>
            <a:r>
              <a:rPr lang="en-US" altLang="ko-KR" sz="2000" dirty="0" smtClean="0"/>
              <a:t>&amp; </a:t>
            </a:r>
            <a:r>
              <a:rPr lang="ko-KR" altLang="en-US" sz="2000" dirty="0" smtClean="0"/>
              <a:t>적재지점에서 차량과 크레인 통신</a:t>
            </a:r>
            <a:endParaRPr lang="en-US" altLang="ko-KR" sz="2000" dirty="0" smtClean="0"/>
          </a:p>
          <a:p>
            <a:r>
              <a:rPr lang="ko-KR" altLang="en-US" sz="2000" dirty="0" smtClean="0"/>
              <a:t>신호를 받은 크레인에서 화물을 차량에서 내리거나 싣는다</a:t>
            </a:r>
            <a:endParaRPr lang="ko-KR" altLang="en-US" sz="2000" dirty="0"/>
          </a:p>
        </p:txBody>
      </p:sp>
      <p:pic>
        <p:nvPicPr>
          <p:cNvPr id="4" name="내용 개체 틀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681" y="3421055"/>
            <a:ext cx="6935446" cy="3436945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84752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Line Tracer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888664" y="2257995"/>
            <a:ext cx="5413281" cy="2742373"/>
          </a:xfrm>
        </p:spPr>
        <p:txBody>
          <a:bodyPr>
            <a:normAutofit/>
          </a:bodyPr>
          <a:lstStyle/>
          <a:p>
            <a:r>
              <a:rPr lang="ko-KR" altLang="en-US" sz="2000" dirty="0" smtClean="0"/>
              <a:t>빛 센서 </a:t>
            </a:r>
            <a:r>
              <a:rPr lang="en-US" altLang="ko-KR" sz="2000" dirty="0" smtClean="0"/>
              <a:t>2</a:t>
            </a:r>
            <a:r>
              <a:rPr lang="ko-KR" altLang="en-US" sz="2000" dirty="0" smtClean="0"/>
              <a:t>개를 통해 방향조정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나아간다</a:t>
            </a:r>
            <a:endParaRPr lang="en-US" altLang="ko-KR" sz="2000" dirty="0" smtClean="0"/>
          </a:p>
          <a:p>
            <a:r>
              <a:rPr lang="ko-KR" altLang="en-US" sz="2000" dirty="0" smtClean="0"/>
              <a:t>검은색이 감지되는 방향으로 커브 한다</a:t>
            </a:r>
            <a:endParaRPr lang="en-US" altLang="ko-KR" sz="2000" dirty="0"/>
          </a:p>
          <a:p>
            <a:r>
              <a:rPr lang="ko-KR" altLang="en-US" sz="2000" dirty="0" smtClean="0"/>
              <a:t>두 센서 모두 검은색이 아닐 시 직진한다</a:t>
            </a:r>
            <a:endParaRPr lang="en-US" altLang="ko-KR" sz="2000" dirty="0" smtClean="0"/>
          </a:p>
          <a:p>
            <a:r>
              <a:rPr lang="ko-KR" altLang="en-US" sz="2000" dirty="0" smtClean="0"/>
              <a:t>정지지점에 도달 시 빛 센서 값을 크레인에 </a:t>
            </a:r>
            <a:r>
              <a:rPr lang="en-US" altLang="ko-KR" sz="2000" dirty="0" smtClean="0"/>
              <a:t>send</a:t>
            </a:r>
            <a:r>
              <a:rPr lang="ko-KR" altLang="en-US" sz="2000" dirty="0" smtClean="0"/>
              <a:t>한다</a:t>
            </a:r>
            <a:endParaRPr lang="ko-KR" altLang="en-US" sz="20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7496" y="2337555"/>
            <a:ext cx="2601376" cy="4183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08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Line Tracer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810000" y="2298357"/>
            <a:ext cx="5277762" cy="2209436"/>
          </a:xfrm>
        </p:spPr>
        <p:txBody>
          <a:bodyPr>
            <a:normAutofit/>
          </a:bodyPr>
          <a:lstStyle/>
          <a:p>
            <a:r>
              <a:rPr lang="ko-KR" altLang="en-US" sz="2000" dirty="0" smtClean="0"/>
              <a:t>교차로를 만났을 경우 먼저 직진선의 존재유무에 따라 </a:t>
            </a:r>
            <a:r>
              <a:rPr lang="en-US" altLang="ko-KR" sz="2000" dirty="0" smtClean="0"/>
              <a:t>T</a:t>
            </a:r>
            <a:r>
              <a:rPr lang="ko-KR" altLang="en-US" sz="2000" dirty="0" smtClean="0"/>
              <a:t>자인지 </a:t>
            </a:r>
            <a:r>
              <a:rPr lang="en-US" altLang="ko-KR" sz="2000" dirty="0" smtClean="0"/>
              <a:t>+</a:t>
            </a:r>
            <a:r>
              <a:rPr lang="ko-KR" altLang="en-US" sz="2000" dirty="0" smtClean="0"/>
              <a:t>자인지 판단한다</a:t>
            </a:r>
            <a:endParaRPr lang="en-US" altLang="ko-KR" sz="2000" dirty="0"/>
          </a:p>
          <a:p>
            <a:r>
              <a:rPr lang="ko-KR" altLang="en-US" sz="2000" dirty="0" smtClean="0"/>
              <a:t>판단이 끝난  후 </a:t>
            </a:r>
            <a:r>
              <a:rPr lang="ko-KR" altLang="en-US" sz="2000" dirty="0"/>
              <a:t>미리 지정된 행동을 하도록 한다 </a:t>
            </a:r>
          </a:p>
        </p:txBody>
      </p:sp>
      <p:pic>
        <p:nvPicPr>
          <p:cNvPr id="6" name="내용 개체 틀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373" y="2695586"/>
            <a:ext cx="5054405" cy="252720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23217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Crane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2107" y="2113743"/>
            <a:ext cx="4165180" cy="3636511"/>
          </a:xfrm>
        </p:spPr>
        <p:txBody>
          <a:bodyPr/>
          <a:lstStyle/>
          <a:p>
            <a:r>
              <a:rPr lang="ko-KR" altLang="en-US" dirty="0" smtClean="0"/>
              <a:t>집게로 화물을 집는 방식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차량에 지정된 색깔의 화물이 실림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집게에 초음파</a:t>
            </a:r>
            <a:r>
              <a:rPr lang="en-US" altLang="ko-KR" dirty="0" smtClean="0"/>
              <a:t>, </a:t>
            </a:r>
            <a:r>
              <a:rPr lang="ko-KR" altLang="en-US" dirty="0" smtClean="0"/>
              <a:t>빛 센서를 통해 화물인지와 거리를 판단</a:t>
            </a:r>
            <a:r>
              <a:rPr lang="en-US" altLang="ko-KR" dirty="0"/>
              <a:t> </a:t>
            </a:r>
            <a:r>
              <a:rPr lang="ko-KR" altLang="en-US" dirty="0" smtClean="0"/>
              <a:t>후 화물을 집는다</a:t>
            </a:r>
            <a:r>
              <a:rPr lang="en-US" altLang="ko-KR" dirty="0" smtClean="0"/>
              <a:t> </a:t>
            </a:r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화물은 지정된 범위의 위치에 내려놓는다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285" y="1753452"/>
            <a:ext cx="3823902" cy="509853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287" y="1753452"/>
            <a:ext cx="3757998" cy="501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16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Q&amp;A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650995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명언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TM03457503[[fn=명언]]</Template>
  <TotalTime>342</TotalTime>
  <Words>159</Words>
  <Application>Microsoft Office PowerPoint</Application>
  <PresentationFormat>와이드스크린</PresentationFormat>
  <Paragraphs>35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Century Gothic</vt:lpstr>
      <vt:lpstr>Wingdings 2</vt:lpstr>
      <vt:lpstr>명언</vt:lpstr>
      <vt:lpstr>16 &amp; 17조 텀프로젝트</vt:lpstr>
      <vt:lpstr>Line Tracer &amp; Crane</vt:lpstr>
      <vt:lpstr>Line Tracer</vt:lpstr>
      <vt:lpstr>Line Tracer</vt:lpstr>
      <vt:lpstr>Line Tracer</vt:lpstr>
      <vt:lpstr>Line Tracer</vt:lpstr>
      <vt:lpstr>Line Tracer</vt:lpstr>
      <vt:lpstr>Crane</vt:lpstr>
      <vt:lpstr>Q&amp;A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Revolution PC 2</dc:creator>
  <cp:lastModifiedBy>VvV</cp:lastModifiedBy>
  <cp:revision>26</cp:revision>
  <dcterms:created xsi:type="dcterms:W3CDTF">2016-11-10T06:19:09Z</dcterms:created>
  <dcterms:modified xsi:type="dcterms:W3CDTF">2016-11-10T12:39:22Z</dcterms:modified>
</cp:coreProperties>
</file>

<file path=docProps/thumbnail.jpeg>
</file>